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sldIdLst>
    <p:sldId id="257" r:id="rId2"/>
    <p:sldId id="258" r:id="rId3"/>
    <p:sldId id="259" r:id="rId4"/>
    <p:sldId id="260" r:id="rId5"/>
    <p:sldId id="282" r:id="rId6"/>
    <p:sldId id="274" r:id="rId7"/>
    <p:sldId id="271" r:id="rId8"/>
    <p:sldId id="273" r:id="rId9"/>
    <p:sldId id="276" r:id="rId10"/>
    <p:sldId id="279" r:id="rId11"/>
    <p:sldId id="275" r:id="rId12"/>
    <p:sldId id="283" r:id="rId13"/>
    <p:sldId id="280" r:id="rId14"/>
    <p:sldId id="281" r:id="rId15"/>
    <p:sldId id="269"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een Carney" initials="MC" lastIdx="2" clrIdx="0">
    <p:extLst>
      <p:ext uri="{19B8F6BF-5375-455C-9EA6-DF929625EA0E}">
        <p15:presenceInfo xmlns:p15="http://schemas.microsoft.com/office/powerpoint/2012/main" userId="S-1-5-21-2945346114-400327477-3022554385-17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660"/>
  </p:normalViewPr>
  <p:slideViewPr>
    <p:cSldViewPr snapToGrid="0">
      <p:cViewPr varScale="1">
        <p:scale>
          <a:sx n="109" d="100"/>
          <a:sy n="109"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8-07T12:30:29.859" idx="1">
    <p:pos x="10" y="10"/>
    <p:text>No matter where you go,</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08-07T12:31:38.285" idx="2">
    <p:pos x="10" y="10"/>
    <p:text>Racecar drivers know the importace of seatbelts.</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CA67C-639C-413F-B005-73A6AB97EF56}" type="datetimeFigureOut">
              <a:rPr lang="en-US" smtClean="0"/>
              <a:t>8/1/2018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4A2EB-F310-4A41-BC75-D401F2A87AFA}" type="slidenum">
              <a:rPr lang="en-US" smtClean="0"/>
              <a:t>‹#›</a:t>
            </a:fld>
            <a:endParaRPr lang="en-US"/>
          </a:p>
        </p:txBody>
      </p:sp>
    </p:spTree>
    <p:extLst>
      <p:ext uri="{BB962C8B-B14F-4D97-AF65-F5344CB8AC3E}">
        <p14:creationId xmlns:p14="http://schemas.microsoft.com/office/powerpoint/2010/main" val="1869885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matter</a:t>
            </a:r>
            <a:r>
              <a:rPr lang="en-US" baseline="0" dirty="0" smtClean="0"/>
              <a:t> where you go…</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2</a:t>
            </a:fld>
            <a:endParaRPr lang="en-US"/>
          </a:p>
        </p:txBody>
      </p:sp>
    </p:spTree>
    <p:extLst>
      <p:ext uri="{BB962C8B-B14F-4D97-AF65-F5344CB8AC3E}">
        <p14:creationId xmlns:p14="http://schemas.microsoft.com/office/powerpoint/2010/main" val="249564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Racecar drivers know the importance of seatbelts.  Every time they get in their vehicle the first thing they do is put on their safety gear.  That includes seatbelts.  Seatbelts are the single most effective</a:t>
            </a:r>
            <a:r>
              <a:rPr lang="en-US" baseline="0" dirty="0" smtClean="0"/>
              <a:t> traffic safety device for preventing death and injury.  According to the National Highway Traffic Safety Administration, wearing a seatbelt can reduce the risk of crash injuries by 50 percent. (National Safety Council)</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3</a:t>
            </a:fld>
            <a:endParaRPr lang="en-US"/>
          </a:p>
        </p:txBody>
      </p:sp>
    </p:spTree>
    <p:extLst>
      <p:ext uri="{BB962C8B-B14F-4D97-AF65-F5344CB8AC3E}">
        <p14:creationId xmlns:p14="http://schemas.microsoft.com/office/powerpoint/2010/main" val="312307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Accidents can happen at anytime.</a:t>
            </a:r>
            <a:r>
              <a:rPr lang="en-US" baseline="0" dirty="0" smtClean="0"/>
              <a:t>  You never know when something unexpected will happen.  If passengers in cars are not properly secured and a crash happens they could be thrown around the inside of the car and also run the risk of being thrown outside of the vehicle.  </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4</a:t>
            </a:fld>
            <a:endParaRPr lang="en-US"/>
          </a:p>
        </p:txBody>
      </p:sp>
    </p:spTree>
    <p:extLst>
      <p:ext uri="{BB962C8B-B14F-4D97-AF65-F5344CB8AC3E}">
        <p14:creationId xmlns:p14="http://schemas.microsoft.com/office/powerpoint/2010/main" val="232103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606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2295207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66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7337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57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A20BBF-44F0-4389-AAFC-5E14C2CFF8C2}"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2549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A20BBF-44F0-4389-AAFC-5E14C2CFF8C2}" type="datetimeFigureOut">
              <a:rPr lang="en-US" smtClean="0"/>
              <a:t>8/1/2018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800712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A20BBF-44F0-4389-AAFC-5E14C2CFF8C2}" type="datetimeFigureOut">
              <a:rPr lang="en-US" smtClean="0"/>
              <a:t>8/1/2018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64499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20BBF-44F0-4389-AAFC-5E14C2CFF8C2}" type="datetimeFigureOut">
              <a:rPr lang="en-US" smtClean="0"/>
              <a:t>8/1/2018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21814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20BBF-44F0-4389-AAFC-5E14C2CFF8C2}"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57275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20BBF-44F0-4389-AAFC-5E14C2CFF8C2}"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6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BA20BBF-44F0-4389-AAFC-5E14C2CFF8C2}" type="datetimeFigureOut">
              <a:rPr lang="en-US" smtClean="0"/>
              <a:t>8/1/2018</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B864C76E-7D52-46AB-A094-8EB0BC4FEC4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236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D9EGCi922P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comments" Target="../comments/commen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y3InF19dzl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457200"/>
            <a:ext cx="7772400" cy="3352800"/>
          </a:xfrm>
        </p:spPr>
        <p:txBody>
          <a:bodyPr>
            <a:normAutofit/>
          </a:bodyPr>
          <a:lstStyle/>
          <a:p>
            <a:r>
              <a:rPr lang="en-US" dirty="0" smtClean="0"/>
              <a:t>Goodyear Fire Department</a:t>
            </a:r>
            <a:br>
              <a:rPr lang="en-US" dirty="0" smtClean="0"/>
            </a:br>
            <a:r>
              <a:rPr lang="en-US" dirty="0" smtClean="0"/>
              <a:t>Fire &amp; Life Safety </a:t>
            </a:r>
            <a:br>
              <a:rPr lang="en-US" dirty="0" smtClean="0"/>
            </a:br>
            <a:r>
              <a:rPr lang="en-US" dirty="0" smtClean="0"/>
              <a:t>Presentation</a:t>
            </a:r>
            <a:endParaRPr lang="en-US" dirty="0"/>
          </a:p>
        </p:txBody>
      </p:sp>
      <p:sp>
        <p:nvSpPr>
          <p:cNvPr id="3" name="Subtitle 2"/>
          <p:cNvSpPr>
            <a:spLocks noGrp="1"/>
          </p:cNvSpPr>
          <p:nvPr>
            <p:ph type="subTitle" idx="1"/>
          </p:nvPr>
        </p:nvSpPr>
        <p:spPr>
          <a:xfrm>
            <a:off x="2895600" y="4267200"/>
            <a:ext cx="6400800" cy="2133600"/>
          </a:xfrm>
        </p:spPr>
        <p:txBody>
          <a:bodyPr/>
          <a:lstStyle/>
          <a:p>
            <a:r>
              <a:rPr lang="en-US" dirty="0" smtClean="0"/>
              <a:t>Grades 4-5</a:t>
            </a:r>
          </a:p>
          <a:p>
            <a:r>
              <a:rPr lang="en-US" dirty="0" smtClean="0"/>
              <a:t>Transportation Safety</a:t>
            </a:r>
            <a:endParaRPr lang="en-US" dirty="0"/>
          </a:p>
        </p:txBody>
      </p:sp>
    </p:spTree>
    <p:extLst>
      <p:ext uri="{BB962C8B-B14F-4D97-AF65-F5344CB8AC3E}">
        <p14:creationId xmlns:p14="http://schemas.microsoft.com/office/powerpoint/2010/main" val="230469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65100"/>
            <a:ext cx="9720072" cy="2374900"/>
          </a:xfrm>
        </p:spPr>
        <p:txBody>
          <a:bodyPr>
            <a:noAutofit/>
          </a:bodyPr>
          <a:lstStyle/>
          <a:p>
            <a:r>
              <a:rPr lang="en-US" sz="3200" b="1" dirty="0"/>
              <a:t>Shoulder belt fit</a:t>
            </a:r>
            <a:r>
              <a:rPr lang="en-US" sz="3200" dirty="0"/>
              <a:t> — The shoulder belt should fit across the middle of the </a:t>
            </a:r>
            <a:r>
              <a:rPr lang="en-US" sz="3200" dirty="0" smtClean="0"/>
              <a:t>shoulder</a:t>
            </a:r>
            <a:r>
              <a:rPr lang="en-US" sz="3200" dirty="0"/>
              <a:t>. If it falls off the shoulder or rests on your </a:t>
            </a:r>
            <a:r>
              <a:rPr lang="en-US" sz="3200" dirty="0" smtClean="0"/>
              <a:t>neck</a:t>
            </a:r>
            <a:r>
              <a:rPr lang="en-US" sz="3200" dirty="0"/>
              <a:t>, it won't work as well. </a:t>
            </a:r>
            <a:r>
              <a:rPr lang="en-US" sz="3200" dirty="0" smtClean="0"/>
              <a:t>Never move the belt </a:t>
            </a:r>
            <a:r>
              <a:rPr lang="en-US" sz="3200" dirty="0"/>
              <a:t>to a dangerous position, such as behind the back or under the arm.</a:t>
            </a:r>
          </a:p>
        </p:txBody>
      </p:sp>
      <p:pic>
        <p:nvPicPr>
          <p:cNvPr id="2050" name="Picture 2" descr="Good shoulder belt f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2964180"/>
            <a:ext cx="21907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or shoulder belt f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694" y="2963862"/>
            <a:ext cx="21907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or shoulder belt f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775" y="2963862"/>
            <a:ext cx="219075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7175" y="6159500"/>
            <a:ext cx="2190750" cy="369332"/>
          </a:xfrm>
          <a:prstGeom prst="rect">
            <a:avLst/>
          </a:prstGeom>
          <a:noFill/>
        </p:spPr>
        <p:txBody>
          <a:bodyPr wrap="square" rtlCol="0">
            <a:spAutoFit/>
          </a:bodyPr>
          <a:lstStyle/>
          <a:p>
            <a:pPr algn="ctr"/>
            <a:r>
              <a:rPr lang="en-US" dirty="0" smtClean="0"/>
              <a:t>Good Belt Position</a:t>
            </a:r>
            <a:endParaRPr lang="en-US" dirty="0"/>
          </a:p>
        </p:txBody>
      </p:sp>
      <p:sp>
        <p:nvSpPr>
          <p:cNvPr id="7" name="TextBox 6"/>
          <p:cNvSpPr txBox="1"/>
          <p:nvPr/>
        </p:nvSpPr>
        <p:spPr>
          <a:xfrm>
            <a:off x="4788694" y="6159500"/>
            <a:ext cx="2190750" cy="646331"/>
          </a:xfrm>
          <a:prstGeom prst="rect">
            <a:avLst/>
          </a:prstGeom>
          <a:noFill/>
        </p:spPr>
        <p:txBody>
          <a:bodyPr wrap="square" rtlCol="0">
            <a:spAutoFit/>
          </a:bodyPr>
          <a:lstStyle/>
          <a:p>
            <a:pPr algn="ctr"/>
            <a:r>
              <a:rPr lang="en-US" dirty="0" smtClean="0"/>
              <a:t>Dangerous Belt Position</a:t>
            </a:r>
            <a:endParaRPr lang="en-US" dirty="0"/>
          </a:p>
        </p:txBody>
      </p:sp>
      <p:sp>
        <p:nvSpPr>
          <p:cNvPr id="8" name="TextBox 7"/>
          <p:cNvSpPr txBox="1"/>
          <p:nvPr/>
        </p:nvSpPr>
        <p:spPr>
          <a:xfrm>
            <a:off x="7851775" y="6159500"/>
            <a:ext cx="2190749" cy="646331"/>
          </a:xfrm>
          <a:prstGeom prst="rect">
            <a:avLst/>
          </a:prstGeom>
          <a:noFill/>
        </p:spPr>
        <p:txBody>
          <a:bodyPr wrap="square" rtlCol="0">
            <a:spAutoFit/>
          </a:bodyPr>
          <a:lstStyle/>
          <a:p>
            <a:pPr algn="ctr"/>
            <a:r>
              <a:rPr lang="en-US" dirty="0" smtClean="0"/>
              <a:t>Dangerous Belt Position</a:t>
            </a:r>
            <a:endParaRPr lang="en-US" dirty="0"/>
          </a:p>
        </p:txBody>
      </p:sp>
    </p:spTree>
    <p:extLst>
      <p:ext uri="{BB962C8B-B14F-4D97-AF65-F5344CB8AC3E}">
        <p14:creationId xmlns:p14="http://schemas.microsoft.com/office/powerpoint/2010/main" val="3944579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Lap belt fit</a:t>
            </a:r>
            <a:r>
              <a:rPr lang="en-US" dirty="0"/>
              <a:t> — The lap belt should lie flat and on top of the thighs, not higher up on the abdomen.</a:t>
            </a:r>
          </a:p>
        </p:txBody>
      </p:sp>
      <p:pic>
        <p:nvPicPr>
          <p:cNvPr id="1026" name="Picture 2" descr="Good lap belt f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4128" y="2490786"/>
            <a:ext cx="4703572" cy="3910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or lap belt 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100" y="2490787"/>
            <a:ext cx="4356100" cy="391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667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9EGCi922Ps"/>
          <p:cNvPicPr>
            <a:picLocks noGrp="1" noRot="1" noChangeAspect="1"/>
          </p:cNvPicPr>
          <p:nvPr>
            <p:ph idx="1"/>
            <a:videoFile r:link="rId1"/>
          </p:nvPr>
        </p:nvPicPr>
        <p:blipFill>
          <a:blip r:embed="rId3"/>
          <a:stretch>
            <a:fillRect/>
          </a:stretch>
        </p:blipFill>
        <p:spPr>
          <a:xfrm>
            <a:off x="654525" y="585216"/>
            <a:ext cx="10459278" cy="5883344"/>
          </a:xfrm>
          <a:prstGeom prst="rect">
            <a:avLst/>
          </a:prstGeom>
        </p:spPr>
      </p:pic>
    </p:spTree>
    <p:extLst>
      <p:ext uri="{BB962C8B-B14F-4D97-AF65-F5344CB8AC3E}">
        <p14:creationId xmlns:p14="http://schemas.microsoft.com/office/powerpoint/2010/main" val="1728567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If under the height of 4’ 9” you must use a </a:t>
            </a:r>
            <a:r>
              <a:rPr lang="en-US" dirty="0" smtClean="0"/>
              <a:t>Booster Seat</a:t>
            </a:r>
            <a:endParaRPr lang="en-US" dirty="0"/>
          </a:p>
        </p:txBody>
      </p:sp>
      <p:pic>
        <p:nvPicPr>
          <p:cNvPr id="3074" name="Picture 2" descr="http://www.iihs.org/frontend/iihs/documents/datastoreimage.ashx?documentDomainName=IIHS.Data.VehicleResearch.BoosterMeasurements&amp;documentName=image-14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64401" y="2324100"/>
            <a:ext cx="3924300" cy="389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92428" y="2616200"/>
            <a:ext cx="4970272" cy="3785652"/>
          </a:xfrm>
          <a:prstGeom prst="rect">
            <a:avLst/>
          </a:prstGeom>
          <a:noFill/>
        </p:spPr>
        <p:txBody>
          <a:bodyPr wrap="square" rtlCol="0">
            <a:spAutoFit/>
          </a:bodyPr>
          <a:lstStyle/>
          <a:p>
            <a:r>
              <a:rPr lang="en-US" sz="4000" dirty="0" smtClean="0"/>
              <a:t>Booster seats </a:t>
            </a:r>
            <a:r>
              <a:rPr lang="en-US" sz="4000" dirty="0" smtClean="0"/>
              <a:t>allow you to sit up higher.  They make the seat belts fit properly and make your ride much more comfortable!</a:t>
            </a:r>
            <a:endParaRPr lang="en-US" sz="4000" dirty="0"/>
          </a:p>
        </p:txBody>
      </p:sp>
    </p:spTree>
    <p:extLst>
      <p:ext uri="{BB962C8B-B14F-4D97-AF65-F5344CB8AC3E}">
        <p14:creationId xmlns:p14="http://schemas.microsoft.com/office/powerpoint/2010/main" val="4003639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9131" y="585216"/>
            <a:ext cx="8264435" cy="1499616"/>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b="1" dirty="0"/>
              <a:t>DO:</a:t>
            </a:r>
          </a:p>
          <a:p>
            <a:pPr>
              <a:buFont typeface="Arial" panose="020B0604020202020204" pitchFamily="34" charset="0"/>
              <a:buChar char="•"/>
            </a:pPr>
            <a:r>
              <a:rPr lang="en-US" dirty="0"/>
              <a:t>Stay calm.</a:t>
            </a:r>
          </a:p>
          <a:p>
            <a:pPr>
              <a:buFont typeface="Arial" panose="020B0604020202020204" pitchFamily="34" charset="0"/>
              <a:buChar char="•"/>
            </a:pPr>
            <a:r>
              <a:rPr lang="en-US" dirty="0"/>
              <a:t>Pull to the right and come to a complete stop.</a:t>
            </a:r>
          </a:p>
          <a:p>
            <a:pPr>
              <a:buFont typeface="Arial" panose="020B0604020202020204" pitchFamily="34" charset="0"/>
              <a:buChar char="•"/>
            </a:pPr>
            <a:r>
              <a:rPr lang="en-US" dirty="0"/>
              <a:t>Be careful when driving around any situation where emergency vehicles are parked.</a:t>
            </a:r>
          </a:p>
          <a:p>
            <a:pPr marL="0" indent="0">
              <a:buNone/>
            </a:pPr>
            <a:r>
              <a:rPr lang="en-US" b="1" dirty="0"/>
              <a:t>Don’t:</a:t>
            </a:r>
          </a:p>
          <a:p>
            <a:pPr>
              <a:buFont typeface="Arial" panose="020B0604020202020204" pitchFamily="34" charset="0"/>
              <a:buChar char="•"/>
            </a:pPr>
            <a:r>
              <a:rPr lang="en-US" dirty="0"/>
              <a:t>Don’t panic.</a:t>
            </a:r>
          </a:p>
          <a:p>
            <a:pPr>
              <a:buFont typeface="Arial" panose="020B0604020202020204" pitchFamily="34" charset="0"/>
              <a:buChar char="•"/>
            </a:pPr>
            <a:r>
              <a:rPr lang="en-US" dirty="0"/>
              <a:t>Don’t stop in the middle of the road.</a:t>
            </a:r>
          </a:p>
          <a:p>
            <a:pPr>
              <a:buFont typeface="Arial" panose="020B0604020202020204" pitchFamily="34" charset="0"/>
              <a:buChar char="•"/>
            </a:pPr>
            <a:r>
              <a:rPr lang="en-US" dirty="0"/>
              <a:t>Don’t race ahead to get through a traffic light or turn before emergency vehicle gets there.</a:t>
            </a:r>
          </a:p>
          <a:p>
            <a:endParaRPr lang="en-US" dirty="0"/>
          </a:p>
        </p:txBody>
      </p:sp>
    </p:spTree>
    <p:extLst>
      <p:ext uri="{BB962C8B-B14F-4D97-AF65-F5344CB8AC3E}">
        <p14:creationId xmlns:p14="http://schemas.microsoft.com/office/powerpoint/2010/main" val="1088094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dirty="0" smtClean="0"/>
              <a:t>Buckle-Up Pledge</a:t>
            </a:r>
            <a:endParaRPr lang="en-US" sz="8800" dirty="0"/>
          </a:p>
        </p:txBody>
      </p:sp>
      <p:sp>
        <p:nvSpPr>
          <p:cNvPr id="3" name="Content Placeholder 2"/>
          <p:cNvSpPr>
            <a:spLocks noGrp="1"/>
          </p:cNvSpPr>
          <p:nvPr>
            <p:ph idx="1"/>
          </p:nvPr>
        </p:nvSpPr>
        <p:spPr/>
        <p:txBody>
          <a:bodyPr>
            <a:normAutofit/>
          </a:bodyPr>
          <a:lstStyle/>
          <a:p>
            <a:pPr marL="0" indent="0">
              <a:buNone/>
            </a:pPr>
            <a:r>
              <a:rPr lang="en-US" sz="5400" dirty="0" smtClean="0"/>
              <a:t> I pledge to wear my safety belt     every time I ride in a motor vehicle regardless of where I am sitting or how long the trip is.</a:t>
            </a:r>
          </a:p>
          <a:p>
            <a:r>
              <a:rPr lang="en-US" sz="5400" dirty="0" smtClean="0"/>
              <a:t>I want to start a habit for life. </a:t>
            </a:r>
            <a:endParaRPr lang="en-US" sz="5400" dirty="0"/>
          </a:p>
        </p:txBody>
      </p:sp>
    </p:spTree>
    <p:extLst>
      <p:ext uri="{BB962C8B-B14F-4D97-AF65-F5344CB8AC3E}">
        <p14:creationId xmlns:p14="http://schemas.microsoft.com/office/powerpoint/2010/main" val="294964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3" name="Buckle Up For Kids -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2875" y="1714500"/>
            <a:ext cx="4286250" cy="3429000"/>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85333" y="1744133"/>
            <a:ext cx="9144000" cy="4758267"/>
          </a:xfrm>
        </p:spPr>
      </p:pic>
    </p:spTree>
    <p:extLst>
      <p:ext uri="{BB962C8B-B14F-4D97-AF65-F5344CB8AC3E}">
        <p14:creationId xmlns:p14="http://schemas.microsoft.com/office/powerpoint/2010/main" val="35084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5595" y="186267"/>
            <a:ext cx="9720072" cy="6282266"/>
          </a:xfrm>
        </p:spPr>
        <p:txBody>
          <a:bodyPr>
            <a:normAutofit/>
          </a:bodyPr>
          <a:lstStyle/>
          <a:p>
            <a:r>
              <a:rPr lang="en-US" dirty="0" smtClean="0"/>
              <a:t>What’s Holding</a:t>
            </a:r>
            <a:br>
              <a:rPr lang="en-US" dirty="0" smtClean="0"/>
            </a:br>
            <a:r>
              <a:rPr lang="en-US" dirty="0" smtClean="0"/>
              <a:t>You Back?</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868" y="965200"/>
            <a:ext cx="5452532" cy="5215467"/>
          </a:xfrm>
          <a:prstGeom prst="rect">
            <a:avLst/>
          </a:prstGeom>
        </p:spPr>
      </p:pic>
    </p:spTree>
    <p:extLst>
      <p:ext uri="{BB962C8B-B14F-4D97-AF65-F5344CB8AC3E}">
        <p14:creationId xmlns:p14="http://schemas.microsoft.com/office/powerpoint/2010/main" val="1926154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Wears Seatbelts?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49" y="2084832"/>
            <a:ext cx="3342217" cy="43329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333" y="2084833"/>
            <a:ext cx="3488267" cy="43329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467" y="2084832"/>
            <a:ext cx="3285065" cy="4332901"/>
          </a:xfrm>
          <a:prstGeom prst="rect">
            <a:avLst/>
          </a:prstGeom>
        </p:spPr>
      </p:pic>
    </p:spTree>
    <p:extLst>
      <p:ext uri="{BB962C8B-B14F-4D97-AF65-F5344CB8AC3E}">
        <p14:creationId xmlns:p14="http://schemas.microsoft.com/office/powerpoint/2010/main" val="3149911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they wear Seatbelts?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27" y="1833033"/>
            <a:ext cx="4885605" cy="4432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067" y="1833033"/>
            <a:ext cx="5283199" cy="4432300"/>
          </a:xfrm>
          <a:prstGeom prst="rect">
            <a:avLst/>
          </a:prstGeom>
        </p:spPr>
      </p:pic>
    </p:spTree>
    <p:extLst>
      <p:ext uri="{BB962C8B-B14F-4D97-AF65-F5344CB8AC3E}">
        <p14:creationId xmlns:p14="http://schemas.microsoft.com/office/powerpoint/2010/main" val="491342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3InF19dzlM"/>
          <p:cNvPicPr>
            <a:picLocks noGrp="1" noRot="1" noChangeAspect="1"/>
          </p:cNvPicPr>
          <p:nvPr>
            <p:ph idx="1"/>
            <a:videoFile r:link="rId1"/>
          </p:nvPr>
        </p:nvPicPr>
        <p:blipFill>
          <a:blip r:embed="rId3"/>
          <a:stretch>
            <a:fillRect/>
          </a:stretch>
        </p:blipFill>
        <p:spPr>
          <a:xfrm>
            <a:off x="624254" y="294184"/>
            <a:ext cx="10884877" cy="6122743"/>
          </a:xfrm>
          <a:prstGeom prst="rect">
            <a:avLst/>
          </a:prstGeom>
        </p:spPr>
      </p:pic>
    </p:spTree>
    <p:extLst>
      <p:ext uri="{BB962C8B-B14F-4D97-AF65-F5344CB8AC3E}">
        <p14:creationId xmlns:p14="http://schemas.microsoft.com/office/powerpoint/2010/main" val="39715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Stopping Distance</a:t>
            </a:r>
            <a:endParaRPr lang="en-US" dirty="0"/>
          </a:p>
        </p:txBody>
      </p:sp>
      <p:sp>
        <p:nvSpPr>
          <p:cNvPr id="3" name="TextBox 2"/>
          <p:cNvSpPr txBox="1"/>
          <p:nvPr/>
        </p:nvSpPr>
        <p:spPr>
          <a:xfrm>
            <a:off x="850901" y="2292334"/>
            <a:ext cx="5537199" cy="3970318"/>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t>Helps restrain the person in the seat.</a:t>
            </a:r>
          </a:p>
          <a:p>
            <a:pPr marL="571500" indent="-571500">
              <a:buFont typeface="Arial" panose="020B0604020202020204" pitchFamily="34" charset="0"/>
              <a:buChar char="•"/>
            </a:pPr>
            <a:r>
              <a:rPr lang="en-US" sz="3600" dirty="0" smtClean="0"/>
              <a:t>Reduces the impact during a crash.</a:t>
            </a:r>
          </a:p>
          <a:p>
            <a:pPr marL="571500" indent="-571500">
              <a:buFont typeface="Arial" panose="020B0604020202020204" pitchFamily="34" charset="0"/>
              <a:buChar char="•"/>
            </a:pPr>
            <a:r>
              <a:rPr lang="en-US" sz="3600" dirty="0" smtClean="0"/>
              <a:t>Distributes the force across the strong bones of the body.</a:t>
            </a:r>
            <a:endParaRPr lang="en-US" sz="3600" dirty="0"/>
          </a:p>
        </p:txBody>
      </p:sp>
      <p:pic>
        <p:nvPicPr>
          <p:cNvPr id="5" name="Picture 2" descr="Image result for the science classroom seat bel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42538" y="835270"/>
            <a:ext cx="4274786" cy="521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94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0"/>
            <a:ext cx="9720072" cy="1295400"/>
          </a:xfrm>
        </p:spPr>
        <p:txBody>
          <a:bodyPr/>
          <a:lstStyle/>
          <a:p>
            <a:r>
              <a:rPr lang="en-US" dirty="0" smtClean="0"/>
              <a:t>How do Seatbelts Save lives?</a:t>
            </a:r>
            <a:endParaRPr lang="en-US" dirty="0"/>
          </a:p>
        </p:txBody>
      </p:sp>
      <p:pic>
        <p:nvPicPr>
          <p:cNvPr id="5" name="video09_chop_6yr_boosterwithlaponl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3899" y="866724"/>
            <a:ext cx="11204811" cy="5442002"/>
          </a:xfrm>
        </p:spPr>
      </p:pic>
    </p:spTree>
    <p:extLst>
      <p:ext uri="{BB962C8B-B14F-4D97-AF65-F5344CB8AC3E}">
        <p14:creationId xmlns:p14="http://schemas.microsoft.com/office/powerpoint/2010/main" val="6567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45719"/>
          </a:xfrm>
        </p:spPr>
        <p:txBody>
          <a:bodyPr>
            <a:normAutofit fontScale="90000"/>
          </a:bodyPr>
          <a:lstStyle/>
          <a:p>
            <a:endParaRPr lang="en-US" dirty="0"/>
          </a:p>
        </p:txBody>
      </p:sp>
      <p:pic>
        <p:nvPicPr>
          <p:cNvPr id="5" name="video07_chop_6yr_booster_vs_laponl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734236"/>
            <a:ext cx="11982734" cy="5574490"/>
          </a:xfrm>
        </p:spPr>
      </p:pic>
    </p:spTree>
    <p:extLst>
      <p:ext uri="{BB962C8B-B14F-4D97-AF65-F5344CB8AC3E}">
        <p14:creationId xmlns:p14="http://schemas.microsoft.com/office/powerpoint/2010/main" val="134747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idx="4294967295"/>
          </p:nvPr>
        </p:nvSpPr>
        <p:spPr>
          <a:xfrm>
            <a:off x="1524000" y="274638"/>
            <a:ext cx="8229600" cy="1143000"/>
          </a:xfrm>
        </p:spPr>
        <p:txBody>
          <a:bodyPr>
            <a:noAutofit/>
          </a:bodyPr>
          <a:lstStyle/>
          <a:p>
            <a:pPr algn="ctr"/>
            <a:r>
              <a:rPr lang="en-US" sz="4800" dirty="0"/>
              <a:t>ALWAYS WEAR YOUR SEAT BELTS CORRECTLY</a:t>
            </a:r>
          </a:p>
        </p:txBody>
      </p:sp>
      <p:pic>
        <p:nvPicPr>
          <p:cNvPr id="87044" name="Picture 4" descr="seat belt 1"/>
          <p:cNvPicPr>
            <a:picLocks noChangeAspect="1" noChangeArrowheads="1"/>
          </p:cNvPicPr>
          <p:nvPr/>
        </p:nvPicPr>
        <p:blipFill>
          <a:blip r:embed="rId2" cstate="print"/>
          <a:srcRect/>
          <a:stretch>
            <a:fillRect/>
          </a:stretch>
        </p:blipFill>
        <p:spPr bwMode="auto">
          <a:xfrm>
            <a:off x="5410200" y="1828800"/>
            <a:ext cx="5257800" cy="4495800"/>
          </a:xfrm>
          <a:prstGeom prst="rect">
            <a:avLst/>
          </a:prstGeom>
          <a:noFill/>
        </p:spPr>
      </p:pic>
      <p:pic>
        <p:nvPicPr>
          <p:cNvPr id="87046" name="Picture 6" descr="seat belt"/>
          <p:cNvPicPr>
            <a:picLocks noChangeAspect="1" noChangeArrowheads="1"/>
          </p:cNvPicPr>
          <p:nvPr/>
        </p:nvPicPr>
        <p:blipFill>
          <a:blip r:embed="rId3" cstate="print"/>
          <a:srcRect/>
          <a:stretch>
            <a:fillRect/>
          </a:stretch>
        </p:blipFill>
        <p:spPr bwMode="auto">
          <a:xfrm>
            <a:off x="1828800" y="1828800"/>
            <a:ext cx="3581400" cy="4495800"/>
          </a:xfrm>
          <a:prstGeom prst="rect">
            <a:avLst/>
          </a:prstGeom>
          <a:noFill/>
        </p:spPr>
      </p:pic>
      <p:sp>
        <p:nvSpPr>
          <p:cNvPr id="87047" name="WordArt 7"/>
          <p:cNvSpPr>
            <a:spLocks noChangeArrowheads="1" noChangeShapeType="1" noTextEdit="1"/>
          </p:cNvSpPr>
          <p:nvPr/>
        </p:nvSpPr>
        <p:spPr bwMode="auto">
          <a:xfrm>
            <a:off x="2438400" y="5562600"/>
            <a:ext cx="7696200" cy="12954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SEAT BELT ACROSS</a:t>
            </a:r>
          </a:p>
          <a:p>
            <a:pPr algn="ctr"/>
            <a:r>
              <a:rPr lang="en-US" sz="3600" kern="10" dirty="0">
                <a:ln w="9525">
                  <a:solidFill>
                    <a:srgbClr val="000000"/>
                  </a:solidFill>
                  <a:round/>
                  <a:headEnd/>
                  <a:tailEnd/>
                </a:ln>
                <a:solidFill>
                  <a:srgbClr val="FFFFFF"/>
                </a:solidFill>
                <a:latin typeface="Arial Black"/>
              </a:rPr>
              <a:t>YOUR CHEST &amp; HIPS</a:t>
            </a:r>
          </a:p>
        </p:txBody>
      </p:sp>
    </p:spTree>
    <p:extLst>
      <p:ext uri="{BB962C8B-B14F-4D97-AF65-F5344CB8AC3E}">
        <p14:creationId xmlns:p14="http://schemas.microsoft.com/office/powerpoint/2010/main" val="1775321473"/>
      </p:ext>
    </p:extLst>
  </p:cSld>
  <p:clrMapOvr>
    <a:masterClrMapping/>
  </p:clrMapOvr>
  <p:transition>
    <p:cover dir="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973</TotalTime>
  <Words>355</Words>
  <Application>Microsoft Office PowerPoint</Application>
  <PresentationFormat>Widescreen</PresentationFormat>
  <Paragraphs>39</Paragraphs>
  <Slides>16</Slides>
  <Notes>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Black</vt:lpstr>
      <vt:lpstr>Calibri</vt:lpstr>
      <vt:lpstr>Tw Cen MT</vt:lpstr>
      <vt:lpstr>Tw Cen MT Condensed</vt:lpstr>
      <vt:lpstr>Wingdings 3</vt:lpstr>
      <vt:lpstr>Integral</vt:lpstr>
      <vt:lpstr>Goodyear Fire Department Fire &amp; Life Safety  Presentation</vt:lpstr>
      <vt:lpstr>What’s Holding You Back?</vt:lpstr>
      <vt:lpstr>Who Wears Seatbelts?</vt:lpstr>
      <vt:lpstr>Why do they wear Seatbelts?</vt:lpstr>
      <vt:lpstr>PowerPoint Presentation</vt:lpstr>
      <vt:lpstr>Stopping Distance</vt:lpstr>
      <vt:lpstr>How do Seatbelts Save lives?</vt:lpstr>
      <vt:lpstr>PowerPoint Presentation</vt:lpstr>
      <vt:lpstr>ALWAYS WEAR YOUR SEAT BELTS CORRECTLY</vt:lpstr>
      <vt:lpstr>Shoulder belt fit — The shoulder belt should fit across the middle of the shoulder. If it falls off the shoulder or rests on your neck, it won't work as well. Never move the belt to a dangerous position, such as behind the back or under the arm.</vt:lpstr>
      <vt:lpstr>Lap belt fit — The lap belt should lie flat and on top of the thighs, not higher up on the abdomen.</vt:lpstr>
      <vt:lpstr>PowerPoint Presentation</vt:lpstr>
      <vt:lpstr>If under the height of 4’ 9” you must use a Booster Seat</vt:lpstr>
      <vt:lpstr>PowerPoint Presentation</vt:lpstr>
      <vt:lpstr>Buckle-Up Pledge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Goodyear Fire Department Fire &amp; Life Safety  Presentation</dc:title>
  <dc:creator>Maureen Carney</dc:creator>
  <cp:lastModifiedBy>Maureen Carney</cp:lastModifiedBy>
  <cp:revision>46</cp:revision>
  <dcterms:created xsi:type="dcterms:W3CDTF">2014-06-27T17:23:29Z</dcterms:created>
  <dcterms:modified xsi:type="dcterms:W3CDTF">2018-08-01T19:45:07Z</dcterms:modified>
</cp:coreProperties>
</file>