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
  </p:notesMasterIdLst>
  <p:sldIdLst>
    <p:sldId id="257" r:id="rId2"/>
    <p:sldId id="258" r:id="rId3"/>
    <p:sldId id="274" r:id="rId4"/>
    <p:sldId id="259" r:id="rId5"/>
    <p:sldId id="260" r:id="rId6"/>
    <p:sldId id="262" r:id="rId7"/>
    <p:sldId id="263" r:id="rId8"/>
    <p:sldId id="270" r:id="rId9"/>
    <p:sldId id="276" r:id="rId10"/>
    <p:sldId id="278" r:id="rId11"/>
    <p:sldId id="277" r:id="rId12"/>
    <p:sldId id="279" r:id="rId13"/>
    <p:sldId id="265" r:id="rId14"/>
    <p:sldId id="269"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ureen Carney" initials="MC" lastIdx="2" clrIdx="0">
    <p:extLst>
      <p:ext uri="{19B8F6BF-5375-455C-9EA6-DF929625EA0E}">
        <p15:presenceInfo xmlns:p15="http://schemas.microsoft.com/office/powerpoint/2012/main" userId="S-1-5-21-2945346114-400327477-3022554385-17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4660"/>
  </p:normalViewPr>
  <p:slideViewPr>
    <p:cSldViewPr snapToGrid="0">
      <p:cViewPr varScale="1">
        <p:scale>
          <a:sx n="109" d="100"/>
          <a:sy n="109" d="100"/>
        </p:scale>
        <p:origin x="3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08-07T12:30:29.859" idx="1">
    <p:pos x="10" y="10"/>
    <p:text>No matter where you go,</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4-08-07T12:31:38.285" idx="2">
    <p:pos x="10" y="10"/>
    <p:text>Racecar drivers know the importace of seatbelts.</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4CA67C-639C-413F-B005-73A6AB97EF56}" type="datetimeFigureOut">
              <a:rPr lang="en-US" smtClean="0"/>
              <a:t>8/1/2018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14A2EB-F310-4A41-BC75-D401F2A87AFA}" type="slidenum">
              <a:rPr lang="en-US" smtClean="0"/>
              <a:t>‹#›</a:t>
            </a:fld>
            <a:endParaRPr lang="en-US"/>
          </a:p>
        </p:txBody>
      </p:sp>
    </p:spTree>
    <p:extLst>
      <p:ext uri="{BB962C8B-B14F-4D97-AF65-F5344CB8AC3E}">
        <p14:creationId xmlns:p14="http://schemas.microsoft.com/office/powerpoint/2010/main" val="1869885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matter</a:t>
            </a:r>
            <a:r>
              <a:rPr lang="en-US" baseline="0" dirty="0" smtClean="0"/>
              <a:t> where you go…</a:t>
            </a:r>
            <a:endParaRPr lang="en-US" dirty="0"/>
          </a:p>
        </p:txBody>
      </p:sp>
      <p:sp>
        <p:nvSpPr>
          <p:cNvPr id="4" name="Slide Number Placeholder 3"/>
          <p:cNvSpPr>
            <a:spLocks noGrp="1"/>
          </p:cNvSpPr>
          <p:nvPr>
            <p:ph type="sldNum" sz="quarter" idx="10"/>
          </p:nvPr>
        </p:nvSpPr>
        <p:spPr/>
        <p:txBody>
          <a:bodyPr/>
          <a:lstStyle/>
          <a:p>
            <a:fld id="{9014A2EB-F310-4A41-BC75-D401F2A87AFA}" type="slidenum">
              <a:rPr lang="en-US" smtClean="0"/>
              <a:t>2</a:t>
            </a:fld>
            <a:endParaRPr lang="en-US"/>
          </a:p>
        </p:txBody>
      </p:sp>
    </p:spTree>
    <p:extLst>
      <p:ext uri="{BB962C8B-B14F-4D97-AF65-F5344CB8AC3E}">
        <p14:creationId xmlns:p14="http://schemas.microsoft.com/office/powerpoint/2010/main" val="2495644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Racecar drivers know the importance of seatbelts.  Every time they get in their vehicle the first thing they do is put on their safety gear.  That includes seatbelts.  Seatbelts are the single most effective</a:t>
            </a:r>
            <a:r>
              <a:rPr lang="en-US" baseline="0" dirty="0" smtClean="0"/>
              <a:t> traffic safety device for preventing death and injury.  According to the National Highway Traffic Safety Administration, wearing a seatbelt can reduce the risk of crash injuries by 50 percent. (National Safety Council)</a:t>
            </a:r>
            <a:endParaRPr lang="en-US" dirty="0"/>
          </a:p>
        </p:txBody>
      </p:sp>
      <p:sp>
        <p:nvSpPr>
          <p:cNvPr id="4" name="Slide Number Placeholder 3"/>
          <p:cNvSpPr>
            <a:spLocks noGrp="1"/>
          </p:cNvSpPr>
          <p:nvPr>
            <p:ph type="sldNum" sz="quarter" idx="10"/>
          </p:nvPr>
        </p:nvSpPr>
        <p:spPr/>
        <p:txBody>
          <a:bodyPr/>
          <a:lstStyle/>
          <a:p>
            <a:fld id="{9014A2EB-F310-4A41-BC75-D401F2A87AFA}" type="slidenum">
              <a:rPr lang="en-US" smtClean="0"/>
              <a:t>4</a:t>
            </a:fld>
            <a:endParaRPr lang="en-US"/>
          </a:p>
        </p:txBody>
      </p:sp>
    </p:spTree>
    <p:extLst>
      <p:ext uri="{BB962C8B-B14F-4D97-AF65-F5344CB8AC3E}">
        <p14:creationId xmlns:p14="http://schemas.microsoft.com/office/powerpoint/2010/main" val="3123074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Accidents can happen at anytime.</a:t>
            </a:r>
            <a:r>
              <a:rPr lang="en-US" baseline="0" dirty="0" smtClean="0"/>
              <a:t>  You never know when something unexpected will happen.  If passengers in cars are not properly secured and a crash happens they could be thrown around the inside of the car and also run the risk of being thrown outside of the vehicle.  </a:t>
            </a:r>
            <a:endParaRPr lang="en-US" dirty="0"/>
          </a:p>
        </p:txBody>
      </p:sp>
      <p:sp>
        <p:nvSpPr>
          <p:cNvPr id="4" name="Slide Number Placeholder 3"/>
          <p:cNvSpPr>
            <a:spLocks noGrp="1"/>
          </p:cNvSpPr>
          <p:nvPr>
            <p:ph type="sldNum" sz="quarter" idx="10"/>
          </p:nvPr>
        </p:nvSpPr>
        <p:spPr/>
        <p:txBody>
          <a:bodyPr/>
          <a:lstStyle/>
          <a:p>
            <a:fld id="{9014A2EB-F310-4A41-BC75-D401F2A87AFA}" type="slidenum">
              <a:rPr lang="en-US" smtClean="0"/>
              <a:t>5</a:t>
            </a:fld>
            <a:endParaRPr lang="en-US"/>
          </a:p>
        </p:txBody>
      </p:sp>
    </p:spTree>
    <p:extLst>
      <p:ext uri="{BB962C8B-B14F-4D97-AF65-F5344CB8AC3E}">
        <p14:creationId xmlns:p14="http://schemas.microsoft.com/office/powerpoint/2010/main" val="2321033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BA20BBF-44F0-4389-AAFC-5E14C2CFF8C2}"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4C76E-7D52-46AB-A094-8EB0BC4FEC47}"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606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A20BBF-44F0-4389-AAFC-5E14C2CFF8C2}"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2295207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A20BBF-44F0-4389-AAFC-5E14C2CFF8C2}"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4C76E-7D52-46AB-A094-8EB0BC4FEC47}"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662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A20BBF-44F0-4389-AAFC-5E14C2CFF8C2}"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17337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A20BBF-44F0-4389-AAFC-5E14C2CFF8C2}"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4C76E-7D52-46AB-A094-8EB0BC4FEC47}"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57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BA20BBF-44F0-4389-AAFC-5E14C2CFF8C2}" type="datetimeFigureOut">
              <a:rPr lang="en-US" smtClean="0"/>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3254992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BA20BBF-44F0-4389-AAFC-5E14C2CFF8C2}" type="datetimeFigureOut">
              <a:rPr lang="en-US" smtClean="0"/>
              <a:t>8/1/2018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3800712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BA20BBF-44F0-4389-AAFC-5E14C2CFF8C2}" type="datetimeFigureOut">
              <a:rPr lang="en-US" smtClean="0"/>
              <a:t>8/1/2018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1644991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A20BBF-44F0-4389-AAFC-5E14C2CFF8C2}" type="datetimeFigureOut">
              <a:rPr lang="en-US" smtClean="0"/>
              <a:t>8/1/2018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121814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20BBF-44F0-4389-AAFC-5E14C2CFF8C2}" type="datetimeFigureOut">
              <a:rPr lang="en-US" smtClean="0"/>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4C76E-7D52-46AB-A094-8EB0BC4FEC47}" type="slidenum">
              <a:rPr lang="en-US" smtClean="0"/>
              <a:t>‹#›</a:t>
            </a:fld>
            <a:endParaRPr lang="en-US"/>
          </a:p>
        </p:txBody>
      </p:sp>
    </p:spTree>
    <p:extLst>
      <p:ext uri="{BB962C8B-B14F-4D97-AF65-F5344CB8AC3E}">
        <p14:creationId xmlns:p14="http://schemas.microsoft.com/office/powerpoint/2010/main" val="3572750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20BBF-44F0-4389-AAFC-5E14C2CFF8C2}" type="datetimeFigureOut">
              <a:rPr lang="en-US" smtClean="0"/>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4C76E-7D52-46AB-A094-8EB0BC4FEC47}"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6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7BA20BBF-44F0-4389-AAFC-5E14C2CFF8C2}" type="datetimeFigureOut">
              <a:rPr lang="en-US" smtClean="0"/>
              <a:t>8/1/2018</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B864C76E-7D52-46AB-A094-8EB0BC4FEC47}"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5236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jp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comments" Target="../comments/comment2.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457200"/>
            <a:ext cx="7772400" cy="3352800"/>
          </a:xfrm>
        </p:spPr>
        <p:txBody>
          <a:bodyPr>
            <a:normAutofit/>
          </a:bodyPr>
          <a:lstStyle/>
          <a:p>
            <a:r>
              <a:rPr lang="en-US" dirty="0" smtClean="0"/>
              <a:t>Goodyear Fire Department</a:t>
            </a:r>
            <a:br>
              <a:rPr lang="en-US" dirty="0" smtClean="0"/>
            </a:br>
            <a:r>
              <a:rPr lang="en-US" dirty="0" smtClean="0"/>
              <a:t>Fire &amp; Life Safety </a:t>
            </a:r>
            <a:br>
              <a:rPr lang="en-US" dirty="0" smtClean="0"/>
            </a:br>
            <a:r>
              <a:rPr lang="en-US" dirty="0" smtClean="0"/>
              <a:t>Presentation</a:t>
            </a:r>
            <a:endParaRPr lang="en-US" dirty="0"/>
          </a:p>
        </p:txBody>
      </p:sp>
      <p:sp>
        <p:nvSpPr>
          <p:cNvPr id="3" name="Subtitle 2"/>
          <p:cNvSpPr>
            <a:spLocks noGrp="1"/>
          </p:cNvSpPr>
          <p:nvPr>
            <p:ph type="subTitle" idx="1"/>
          </p:nvPr>
        </p:nvSpPr>
        <p:spPr>
          <a:xfrm>
            <a:off x="2895600" y="4267200"/>
            <a:ext cx="6400800" cy="2133600"/>
          </a:xfrm>
        </p:spPr>
        <p:txBody>
          <a:bodyPr/>
          <a:lstStyle/>
          <a:p>
            <a:r>
              <a:rPr lang="en-US" dirty="0" smtClean="0"/>
              <a:t>Grades K-1</a:t>
            </a:r>
          </a:p>
          <a:p>
            <a:r>
              <a:rPr lang="en-US" dirty="0" smtClean="0"/>
              <a:t>Transportation Safety</a:t>
            </a:r>
            <a:endParaRPr lang="en-US" dirty="0"/>
          </a:p>
        </p:txBody>
      </p:sp>
    </p:spTree>
    <p:extLst>
      <p:ext uri="{BB962C8B-B14F-4D97-AF65-F5344CB8AC3E}">
        <p14:creationId xmlns:p14="http://schemas.microsoft.com/office/powerpoint/2010/main" val="2304694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165100"/>
            <a:ext cx="9720072" cy="2374900"/>
          </a:xfrm>
        </p:spPr>
        <p:txBody>
          <a:bodyPr>
            <a:noAutofit/>
          </a:bodyPr>
          <a:lstStyle/>
          <a:p>
            <a:r>
              <a:rPr lang="en-US" sz="3200" b="1" dirty="0"/>
              <a:t>Shoulder belt fit</a:t>
            </a:r>
            <a:r>
              <a:rPr lang="en-US" sz="3200" dirty="0"/>
              <a:t> — The shoulder belt should fit across the middle of the </a:t>
            </a:r>
            <a:r>
              <a:rPr lang="en-US" sz="3200" dirty="0" smtClean="0"/>
              <a:t>shoulder</a:t>
            </a:r>
            <a:r>
              <a:rPr lang="en-US" sz="3200" dirty="0"/>
              <a:t>. If it falls off the shoulder or rests on your </a:t>
            </a:r>
            <a:r>
              <a:rPr lang="en-US" sz="3200" dirty="0" smtClean="0"/>
              <a:t>neck</a:t>
            </a:r>
            <a:r>
              <a:rPr lang="en-US" sz="3200" dirty="0"/>
              <a:t>, it won't work as well. </a:t>
            </a:r>
            <a:r>
              <a:rPr lang="en-US" sz="3200" dirty="0" smtClean="0"/>
              <a:t>Never move the belt </a:t>
            </a:r>
            <a:r>
              <a:rPr lang="en-US" sz="3200" dirty="0"/>
              <a:t>to a dangerous position, such as behind the back or under the arm.</a:t>
            </a:r>
          </a:p>
        </p:txBody>
      </p:sp>
      <p:pic>
        <p:nvPicPr>
          <p:cNvPr id="2050" name="Picture 2" descr="Good shoulder belt f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75" y="2964180"/>
            <a:ext cx="219075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or shoulder belt fi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88694" y="2963862"/>
            <a:ext cx="219075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or shoulder belt f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775" y="2963862"/>
            <a:ext cx="2190750" cy="266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7175" y="6159500"/>
            <a:ext cx="2190750" cy="369332"/>
          </a:xfrm>
          <a:prstGeom prst="rect">
            <a:avLst/>
          </a:prstGeom>
          <a:noFill/>
        </p:spPr>
        <p:txBody>
          <a:bodyPr wrap="square" rtlCol="0">
            <a:spAutoFit/>
          </a:bodyPr>
          <a:lstStyle/>
          <a:p>
            <a:pPr algn="ctr"/>
            <a:r>
              <a:rPr lang="en-US" dirty="0" smtClean="0"/>
              <a:t>Good Belt Position</a:t>
            </a:r>
            <a:endParaRPr lang="en-US" dirty="0"/>
          </a:p>
        </p:txBody>
      </p:sp>
      <p:sp>
        <p:nvSpPr>
          <p:cNvPr id="7" name="TextBox 6"/>
          <p:cNvSpPr txBox="1"/>
          <p:nvPr/>
        </p:nvSpPr>
        <p:spPr>
          <a:xfrm>
            <a:off x="4788694" y="6159500"/>
            <a:ext cx="2190750" cy="646331"/>
          </a:xfrm>
          <a:prstGeom prst="rect">
            <a:avLst/>
          </a:prstGeom>
          <a:noFill/>
        </p:spPr>
        <p:txBody>
          <a:bodyPr wrap="square" rtlCol="0">
            <a:spAutoFit/>
          </a:bodyPr>
          <a:lstStyle/>
          <a:p>
            <a:pPr algn="ctr"/>
            <a:r>
              <a:rPr lang="en-US" dirty="0" smtClean="0"/>
              <a:t>Dangerous Belt Position</a:t>
            </a:r>
            <a:endParaRPr lang="en-US" dirty="0"/>
          </a:p>
        </p:txBody>
      </p:sp>
      <p:sp>
        <p:nvSpPr>
          <p:cNvPr id="8" name="TextBox 7"/>
          <p:cNvSpPr txBox="1"/>
          <p:nvPr/>
        </p:nvSpPr>
        <p:spPr>
          <a:xfrm>
            <a:off x="7851775" y="6159500"/>
            <a:ext cx="2190749" cy="646331"/>
          </a:xfrm>
          <a:prstGeom prst="rect">
            <a:avLst/>
          </a:prstGeom>
          <a:noFill/>
        </p:spPr>
        <p:txBody>
          <a:bodyPr wrap="square" rtlCol="0">
            <a:spAutoFit/>
          </a:bodyPr>
          <a:lstStyle/>
          <a:p>
            <a:pPr algn="ctr"/>
            <a:r>
              <a:rPr lang="en-US" dirty="0" smtClean="0"/>
              <a:t>Dangerous Belt Position</a:t>
            </a:r>
            <a:endParaRPr lang="en-US" dirty="0"/>
          </a:p>
        </p:txBody>
      </p:sp>
    </p:spTree>
    <p:extLst>
      <p:ext uri="{BB962C8B-B14F-4D97-AF65-F5344CB8AC3E}">
        <p14:creationId xmlns:p14="http://schemas.microsoft.com/office/powerpoint/2010/main" val="4531724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Lap belt fit</a:t>
            </a:r>
            <a:r>
              <a:rPr lang="en-US" dirty="0"/>
              <a:t> — The lap belt should lie flat and on top of the thighs, not higher up on the abdomen.</a:t>
            </a:r>
          </a:p>
        </p:txBody>
      </p:sp>
      <p:pic>
        <p:nvPicPr>
          <p:cNvPr id="1026" name="Picture 2" descr="Good lap belt fi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4128" y="2490786"/>
            <a:ext cx="4703572" cy="3910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or lap belt f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8100" y="2490787"/>
            <a:ext cx="4356100" cy="391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609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If under the height of 4’ 9” you must use a Booster seat</a:t>
            </a:r>
            <a:endParaRPr lang="en-US" dirty="0"/>
          </a:p>
        </p:txBody>
      </p:sp>
      <p:pic>
        <p:nvPicPr>
          <p:cNvPr id="3074" name="Picture 2" descr="http://www.iihs.org/frontend/iihs/documents/datastoreimage.ashx?documentDomainName=IIHS.Data.VehicleResearch.BoosterMeasurements&amp;documentName=image-144-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64401" y="2324100"/>
            <a:ext cx="3924300" cy="3898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92428" y="2616200"/>
            <a:ext cx="4970272" cy="3785652"/>
          </a:xfrm>
          <a:prstGeom prst="rect">
            <a:avLst/>
          </a:prstGeom>
          <a:noFill/>
        </p:spPr>
        <p:txBody>
          <a:bodyPr wrap="square" rtlCol="0">
            <a:spAutoFit/>
          </a:bodyPr>
          <a:lstStyle/>
          <a:p>
            <a:r>
              <a:rPr lang="en-US" sz="4000" dirty="0" smtClean="0"/>
              <a:t>Booster seats allow you to sit up higher.  They make the seat belts fit properly and make your ride much more comfortable!</a:t>
            </a:r>
            <a:endParaRPr lang="en-US" sz="4000" dirty="0"/>
          </a:p>
        </p:txBody>
      </p:sp>
    </p:spTree>
    <p:extLst>
      <p:ext uri="{BB962C8B-B14F-4D97-AF65-F5344CB8AC3E}">
        <p14:creationId xmlns:p14="http://schemas.microsoft.com/office/powerpoint/2010/main" val="1231844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5066" y="585216"/>
            <a:ext cx="10126134" cy="6018784"/>
          </a:xfrm>
        </p:spPr>
      </p:pic>
    </p:spTree>
    <p:extLst>
      <p:ext uri="{BB962C8B-B14F-4D97-AF65-F5344CB8AC3E}">
        <p14:creationId xmlns:p14="http://schemas.microsoft.com/office/powerpoint/2010/main" val="2279682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800" dirty="0" smtClean="0"/>
              <a:t>Buckle-Up Pledge</a:t>
            </a:r>
            <a:endParaRPr lang="en-US" sz="8800" dirty="0"/>
          </a:p>
        </p:txBody>
      </p:sp>
      <p:sp>
        <p:nvSpPr>
          <p:cNvPr id="3" name="Content Placeholder 2"/>
          <p:cNvSpPr>
            <a:spLocks noGrp="1"/>
          </p:cNvSpPr>
          <p:nvPr>
            <p:ph idx="1"/>
          </p:nvPr>
        </p:nvSpPr>
        <p:spPr/>
        <p:txBody>
          <a:bodyPr>
            <a:normAutofit/>
          </a:bodyPr>
          <a:lstStyle/>
          <a:p>
            <a:pPr marL="0" indent="0">
              <a:buNone/>
            </a:pPr>
            <a:r>
              <a:rPr lang="en-US" sz="5400" dirty="0" smtClean="0"/>
              <a:t> I pledge to wear my safety belt     every time I ride in a motor vehicle regardless of where I am sitting or how long the trip is.</a:t>
            </a:r>
          </a:p>
          <a:p>
            <a:r>
              <a:rPr lang="en-US" sz="5400" dirty="0" smtClean="0"/>
              <a:t>I want to start a habit for life. </a:t>
            </a:r>
            <a:endParaRPr lang="en-US" sz="5400" dirty="0"/>
          </a:p>
        </p:txBody>
      </p:sp>
    </p:spTree>
    <p:extLst>
      <p:ext uri="{BB962C8B-B14F-4D97-AF65-F5344CB8AC3E}">
        <p14:creationId xmlns:p14="http://schemas.microsoft.com/office/powerpoint/2010/main" val="2949648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pic>
        <p:nvPicPr>
          <p:cNvPr id="3" name="Buckle Up For Kids - Carto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2875" y="1714500"/>
            <a:ext cx="4286250" cy="3429000"/>
          </a:xfrm>
          <a:prstGeom prst="rect">
            <a:avLst/>
          </a:prstGeom>
        </p:spPr>
      </p:pic>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85333" y="1744133"/>
            <a:ext cx="9144000" cy="4758267"/>
          </a:xfrm>
        </p:spPr>
      </p:pic>
    </p:spTree>
    <p:extLst>
      <p:ext uri="{BB962C8B-B14F-4D97-AF65-F5344CB8AC3E}">
        <p14:creationId xmlns:p14="http://schemas.microsoft.com/office/powerpoint/2010/main" val="350847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5595" y="186267"/>
            <a:ext cx="9720072" cy="6282266"/>
          </a:xfrm>
        </p:spPr>
        <p:txBody>
          <a:bodyPr>
            <a:normAutofit/>
          </a:bodyPr>
          <a:lstStyle/>
          <a:p>
            <a:r>
              <a:rPr lang="en-US" dirty="0" smtClean="0"/>
              <a:t>Wear Your Seatbelt…</a:t>
            </a:r>
            <a:br>
              <a:rPr lang="en-US" dirty="0" smtClean="0"/>
            </a:br>
            <a:r>
              <a:rPr lang="en-US" dirty="0"/>
              <a:t/>
            </a:r>
            <a:br>
              <a:rPr lang="en-US" dirty="0"/>
            </a:br>
            <a:r>
              <a:rPr lang="en-US" dirty="0" smtClean="0"/>
              <a:t>Every Trip</a:t>
            </a:r>
            <a:br>
              <a:rPr lang="en-US" dirty="0" smtClean="0"/>
            </a:br>
            <a:r>
              <a:rPr lang="en-US" dirty="0"/>
              <a:t/>
            </a:r>
            <a:br>
              <a:rPr lang="en-US" dirty="0"/>
            </a:br>
            <a:r>
              <a:rPr lang="en-US" dirty="0" smtClean="0"/>
              <a:t>Every Time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868" y="965200"/>
            <a:ext cx="5452532" cy="5215467"/>
          </a:xfrm>
          <a:prstGeom prst="rect">
            <a:avLst/>
          </a:prstGeom>
        </p:spPr>
      </p:pic>
    </p:spTree>
    <p:extLst>
      <p:ext uri="{BB962C8B-B14F-4D97-AF65-F5344CB8AC3E}">
        <p14:creationId xmlns:p14="http://schemas.microsoft.com/office/powerpoint/2010/main" val="1926154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828" y="890016"/>
            <a:ext cx="9720072" cy="1499616"/>
          </a:xfrm>
        </p:spPr>
        <p:txBody>
          <a:bodyPr/>
          <a:lstStyle/>
          <a:p>
            <a:endParaRPr lang="en-US" dirty="0"/>
          </a:p>
        </p:txBody>
      </p:sp>
      <p:pic>
        <p:nvPicPr>
          <p:cNvPr id="3" name="Buckle Up For Kids - Carto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11953876" cy="6670675"/>
          </a:xfrm>
          <a:prstGeom prst="rect">
            <a:avLst/>
          </a:prstGeom>
        </p:spPr>
      </p:pic>
    </p:spTree>
    <p:extLst>
      <p:ext uri="{BB962C8B-B14F-4D97-AF65-F5344CB8AC3E}">
        <p14:creationId xmlns:p14="http://schemas.microsoft.com/office/powerpoint/2010/main" val="364330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Wears Seatbelts?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49" y="2084832"/>
            <a:ext cx="3342217" cy="43329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333" y="2084833"/>
            <a:ext cx="3488267" cy="43329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467" y="2084832"/>
            <a:ext cx="3285065" cy="4332901"/>
          </a:xfrm>
          <a:prstGeom prst="rect">
            <a:avLst/>
          </a:prstGeom>
        </p:spPr>
      </p:pic>
    </p:spTree>
    <p:extLst>
      <p:ext uri="{BB962C8B-B14F-4D97-AF65-F5344CB8AC3E}">
        <p14:creationId xmlns:p14="http://schemas.microsoft.com/office/powerpoint/2010/main" val="3149911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they wear Seatbelts?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27" y="1833033"/>
            <a:ext cx="4885605" cy="44323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7067" y="1833033"/>
            <a:ext cx="5283199" cy="4432300"/>
          </a:xfrm>
          <a:prstGeom prst="rect">
            <a:avLst/>
          </a:prstGeom>
        </p:spPr>
      </p:pic>
    </p:spTree>
    <p:extLst>
      <p:ext uri="{BB962C8B-B14F-4D97-AF65-F5344CB8AC3E}">
        <p14:creationId xmlns:p14="http://schemas.microsoft.com/office/powerpoint/2010/main" val="491342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wears seatbelts?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2800" y="1930400"/>
            <a:ext cx="4724400" cy="45212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930400"/>
            <a:ext cx="4876800" cy="4521200"/>
          </a:xfrm>
          <a:prstGeom prst="rect">
            <a:avLst/>
          </a:prstGeom>
        </p:spPr>
      </p:pic>
    </p:spTree>
    <p:extLst>
      <p:ext uri="{BB962C8B-B14F-4D97-AF65-F5344CB8AC3E}">
        <p14:creationId xmlns:p14="http://schemas.microsoft.com/office/powerpoint/2010/main" val="10570459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they wear seatbelts?</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4128" y="2370667"/>
            <a:ext cx="5224272" cy="3962400"/>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0" y="1930401"/>
            <a:ext cx="4284133" cy="4402666"/>
          </a:xfrm>
          <a:prstGeom prst="rect">
            <a:avLst/>
          </a:prstGeom>
        </p:spPr>
      </p:pic>
    </p:spTree>
    <p:extLst>
      <p:ext uri="{BB962C8B-B14F-4D97-AF65-F5344CB8AC3E}">
        <p14:creationId xmlns:p14="http://schemas.microsoft.com/office/powerpoint/2010/main" val="2932840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2200" y="838200"/>
            <a:ext cx="9474200" cy="5168900"/>
          </a:xfrm>
          <a:prstGeom prst="rect">
            <a:avLst/>
          </a:prstGeom>
        </p:spPr>
      </p:pic>
    </p:spTree>
    <p:extLst>
      <p:ext uri="{BB962C8B-B14F-4D97-AF65-F5344CB8AC3E}">
        <p14:creationId xmlns:p14="http://schemas.microsoft.com/office/powerpoint/2010/main" val="2315506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idx="4294967295"/>
          </p:nvPr>
        </p:nvSpPr>
        <p:spPr>
          <a:xfrm>
            <a:off x="1524000" y="274638"/>
            <a:ext cx="8229600" cy="1143000"/>
          </a:xfrm>
        </p:spPr>
        <p:txBody>
          <a:bodyPr>
            <a:noAutofit/>
          </a:bodyPr>
          <a:lstStyle/>
          <a:p>
            <a:pPr algn="ctr"/>
            <a:r>
              <a:rPr lang="en-US" sz="4800" dirty="0"/>
              <a:t>ALWAYS WEAR YOUR SEAT BELTS CORRECTLY</a:t>
            </a:r>
          </a:p>
        </p:txBody>
      </p:sp>
      <p:pic>
        <p:nvPicPr>
          <p:cNvPr id="87044" name="Picture 4" descr="seat belt 1"/>
          <p:cNvPicPr>
            <a:picLocks noChangeAspect="1" noChangeArrowheads="1"/>
          </p:cNvPicPr>
          <p:nvPr/>
        </p:nvPicPr>
        <p:blipFill>
          <a:blip r:embed="rId2" cstate="print"/>
          <a:srcRect/>
          <a:stretch>
            <a:fillRect/>
          </a:stretch>
        </p:blipFill>
        <p:spPr bwMode="auto">
          <a:xfrm>
            <a:off x="5410200" y="1828800"/>
            <a:ext cx="5257800" cy="4495800"/>
          </a:xfrm>
          <a:prstGeom prst="rect">
            <a:avLst/>
          </a:prstGeom>
          <a:noFill/>
        </p:spPr>
      </p:pic>
      <p:pic>
        <p:nvPicPr>
          <p:cNvPr id="87046" name="Picture 6" descr="seat belt"/>
          <p:cNvPicPr>
            <a:picLocks noChangeAspect="1" noChangeArrowheads="1"/>
          </p:cNvPicPr>
          <p:nvPr/>
        </p:nvPicPr>
        <p:blipFill>
          <a:blip r:embed="rId3" cstate="print"/>
          <a:srcRect/>
          <a:stretch>
            <a:fillRect/>
          </a:stretch>
        </p:blipFill>
        <p:spPr bwMode="auto">
          <a:xfrm>
            <a:off x="1828800" y="1828800"/>
            <a:ext cx="3581400" cy="4495800"/>
          </a:xfrm>
          <a:prstGeom prst="rect">
            <a:avLst/>
          </a:prstGeom>
          <a:noFill/>
        </p:spPr>
      </p:pic>
      <p:sp>
        <p:nvSpPr>
          <p:cNvPr id="87047" name="WordArt 7"/>
          <p:cNvSpPr>
            <a:spLocks noChangeArrowheads="1" noChangeShapeType="1" noTextEdit="1"/>
          </p:cNvSpPr>
          <p:nvPr/>
        </p:nvSpPr>
        <p:spPr bwMode="auto">
          <a:xfrm>
            <a:off x="2438400" y="5562600"/>
            <a:ext cx="7696200" cy="12954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a:rPr>
              <a:t>SEAT BELT ACROSS</a:t>
            </a:r>
          </a:p>
          <a:p>
            <a:pPr algn="ctr"/>
            <a:r>
              <a:rPr lang="en-US" sz="3600" kern="10" dirty="0">
                <a:ln w="9525">
                  <a:solidFill>
                    <a:srgbClr val="000000"/>
                  </a:solidFill>
                  <a:round/>
                  <a:headEnd/>
                  <a:tailEnd/>
                </a:ln>
                <a:solidFill>
                  <a:srgbClr val="FFFFFF"/>
                </a:solidFill>
                <a:latin typeface="Arial Black"/>
              </a:rPr>
              <a:t>YOUR CHEST &amp; HIPS</a:t>
            </a:r>
          </a:p>
        </p:txBody>
      </p:sp>
    </p:spTree>
    <p:extLst>
      <p:ext uri="{BB962C8B-B14F-4D97-AF65-F5344CB8AC3E}">
        <p14:creationId xmlns:p14="http://schemas.microsoft.com/office/powerpoint/2010/main" val="269461728"/>
      </p:ext>
    </p:extLst>
  </p:cSld>
  <p:clrMapOvr>
    <a:masterClrMapping/>
  </p:clrMapOvr>
  <p:transition>
    <p:cover dir="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1012</TotalTime>
  <Words>273</Words>
  <Application>Microsoft Office PowerPoint</Application>
  <PresentationFormat>Widescreen</PresentationFormat>
  <Paragraphs>28</Paragraphs>
  <Slides>15</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 Black</vt:lpstr>
      <vt:lpstr>Calibri</vt:lpstr>
      <vt:lpstr>Tw Cen MT</vt:lpstr>
      <vt:lpstr>Tw Cen MT Condensed</vt:lpstr>
      <vt:lpstr>Wingdings 3</vt:lpstr>
      <vt:lpstr>Integral</vt:lpstr>
      <vt:lpstr>Goodyear Fire Department Fire &amp; Life Safety  Presentation</vt:lpstr>
      <vt:lpstr>Wear Your Seatbelt…  Every Trip  Every Time</vt:lpstr>
      <vt:lpstr>PowerPoint Presentation</vt:lpstr>
      <vt:lpstr>Who Wears Seatbelts?</vt:lpstr>
      <vt:lpstr>Why do they wear Seatbelts?</vt:lpstr>
      <vt:lpstr>Who wears seatbelts?</vt:lpstr>
      <vt:lpstr>Why do they wear seatbelts?</vt:lpstr>
      <vt:lpstr>PowerPoint Presentation</vt:lpstr>
      <vt:lpstr>ALWAYS WEAR YOUR SEAT BELTS CORRECTLY</vt:lpstr>
      <vt:lpstr>Shoulder belt fit — The shoulder belt should fit across the middle of the shoulder. If it falls off the shoulder or rests on your neck, it won't work as well. Never move the belt to a dangerous position, such as behind the back or under the arm.</vt:lpstr>
      <vt:lpstr>Lap belt fit — The lap belt should lie flat and on top of the thighs, not higher up on the abdomen.</vt:lpstr>
      <vt:lpstr>If under the height of 4’ 9” you must use a Booster seat</vt:lpstr>
      <vt:lpstr>PowerPoint Presentation</vt:lpstr>
      <vt:lpstr>Buckle-Up Pledge</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Goodyear Fire Department Fire &amp; Life Safety  Presentation</dc:title>
  <dc:creator>Maureen Carney</dc:creator>
  <cp:lastModifiedBy>Maureen Carney</cp:lastModifiedBy>
  <cp:revision>38</cp:revision>
  <dcterms:created xsi:type="dcterms:W3CDTF">2014-06-27T17:23:29Z</dcterms:created>
  <dcterms:modified xsi:type="dcterms:W3CDTF">2018-08-01T20:07:48Z</dcterms:modified>
</cp:coreProperties>
</file>